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0634D6-E436-4833-B121-DE16792379B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046806B-F702-4424-9D6E-9A7A06D4009E}" type="pres">
      <dgm:prSet presAssocID="{E10634D6-E436-4833-B121-DE16792379B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349BEBE-3C0E-4D13-8757-316F6981AB3B}" type="pres">
      <dgm:prSet presAssocID="{E10634D6-E436-4833-B121-DE16792379B4}" presName="dummyMaxCanvas" presStyleCnt="0">
        <dgm:presLayoutVars/>
      </dgm:prSet>
      <dgm:spPr/>
    </dgm:pt>
  </dgm:ptLst>
  <dgm:cxnLst>
    <dgm:cxn modelId="{1DE5C0BB-9A0D-4984-BEEE-2DA776979D47}" type="presOf" srcId="{E10634D6-E436-4833-B121-DE16792379B4}" destId="{8046806B-F702-4424-9D6E-9A7A06D4009E}" srcOrd="0" destOrd="0" presId="urn:microsoft.com/office/officeart/2005/8/layout/vProcess5"/>
    <dgm:cxn modelId="{F19C16BE-88DB-4363-A66B-5D2D8F63D0B0}" type="presParOf" srcId="{8046806B-F702-4424-9D6E-9A7A06D4009E}" destId="{1349BEBE-3C0E-4D13-8757-316F6981AB3B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0634D6-E436-4833-B121-DE16792379B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046806B-F702-4424-9D6E-9A7A06D4009E}" type="pres">
      <dgm:prSet presAssocID="{E10634D6-E436-4833-B121-DE16792379B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349BEBE-3C0E-4D13-8757-316F6981AB3B}" type="pres">
      <dgm:prSet presAssocID="{E10634D6-E436-4833-B121-DE16792379B4}" presName="dummyMaxCanvas" presStyleCnt="0">
        <dgm:presLayoutVars/>
      </dgm:prSet>
      <dgm:spPr/>
    </dgm:pt>
  </dgm:ptLst>
  <dgm:cxnLst>
    <dgm:cxn modelId="{96A225A8-FC90-400B-85B8-32C48F07A5B6}" type="presOf" srcId="{E10634D6-E436-4833-B121-DE16792379B4}" destId="{8046806B-F702-4424-9D6E-9A7A06D4009E}" srcOrd="0" destOrd="0" presId="urn:microsoft.com/office/officeart/2005/8/layout/vProcess5"/>
    <dgm:cxn modelId="{E111AD92-A5D4-4C44-B94C-0365DED21FEA}" type="presParOf" srcId="{8046806B-F702-4424-9D6E-9A7A06D4009E}" destId="{1349BEBE-3C0E-4D13-8757-316F6981AB3B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4391-B186-4BF4-9775-94CD78D4E120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4414-D5B7-4BF3-BF94-E04405217B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345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4391-B186-4BF4-9775-94CD78D4E120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4414-D5B7-4BF3-BF94-E04405217B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28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4391-B186-4BF4-9775-94CD78D4E120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4414-D5B7-4BF3-BF94-E04405217B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46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4391-B186-4BF4-9775-94CD78D4E120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4414-D5B7-4BF3-BF94-E04405217B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639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4391-B186-4BF4-9775-94CD78D4E120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4414-D5B7-4BF3-BF94-E04405217B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114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4391-B186-4BF4-9775-94CD78D4E120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4414-D5B7-4BF3-BF94-E04405217B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69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4391-B186-4BF4-9775-94CD78D4E120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4414-D5B7-4BF3-BF94-E04405217B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98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4391-B186-4BF4-9775-94CD78D4E120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4414-D5B7-4BF3-BF94-E04405217B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20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4391-B186-4BF4-9775-94CD78D4E120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4414-D5B7-4BF3-BF94-E04405217B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16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4391-B186-4BF4-9775-94CD78D4E120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4414-D5B7-4BF3-BF94-E04405217B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609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4391-B186-4BF4-9775-94CD78D4E120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4414-D5B7-4BF3-BF94-E04405217B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10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A4391-B186-4BF4-9775-94CD78D4E120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94414-D5B7-4BF3-BF94-E04405217B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28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ubashir.raja@logicloud.co.uk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hyperlink" Target="mailto:saqibumar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Launcher</a:t>
            </a:r>
          </a:p>
        </p:txBody>
      </p:sp>
      <p:pic>
        <p:nvPicPr>
          <p:cNvPr id="1026" name="Picture 2" descr="C:\Mubashir\LogiCloud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787"/>
            <a:ext cx="33147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ubashir\AppData\Local\Microsoft\Windows\INetCache\IE\HYPS0P0C\cogs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920" y="3617640"/>
            <a:ext cx="324036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273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Mubashir\LogiCloud\LogiCloud-Short-Logo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52928" cy="814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Pods Monitoring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72796"/>
            <a:ext cx="8229600" cy="3780771"/>
          </a:xfrm>
        </p:spPr>
      </p:pic>
    </p:spTree>
    <p:extLst>
      <p:ext uri="{BB962C8B-B14F-4D97-AF65-F5344CB8AC3E}">
        <p14:creationId xmlns:p14="http://schemas.microsoft.com/office/powerpoint/2010/main" val="1940111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Mubashir\LogiCloud\LogiCloud-Short-Logo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52928" cy="814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Job Status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5337"/>
            <a:ext cx="8229600" cy="4215688"/>
          </a:xfrm>
        </p:spPr>
      </p:pic>
    </p:spTree>
    <p:extLst>
      <p:ext uri="{BB962C8B-B14F-4D97-AF65-F5344CB8AC3E}">
        <p14:creationId xmlns:p14="http://schemas.microsoft.com/office/powerpoint/2010/main" val="2995090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Mubashir\LogiCloud\LogiCloud-Short-Logo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52928" cy="814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Q&amp;A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Contact</a:t>
            </a:r>
            <a:r>
              <a:rPr lang="en-GB" dirty="0" smtClean="0"/>
              <a:t>:</a:t>
            </a:r>
          </a:p>
          <a:p>
            <a:pPr marL="914400" lvl="2" indent="0">
              <a:buNone/>
            </a:pPr>
            <a:r>
              <a:rPr lang="en-GB" sz="2000" b="1" dirty="0" smtClean="0"/>
              <a:t>EMEA</a:t>
            </a:r>
            <a:endParaRPr lang="en-GB" sz="2000" b="1" dirty="0" smtClean="0"/>
          </a:p>
          <a:p>
            <a:pPr marL="914400" lvl="2" indent="0">
              <a:buNone/>
            </a:pPr>
            <a:r>
              <a:rPr lang="en-GB" sz="2000" dirty="0" smtClean="0"/>
              <a:t>Mubashir Raja</a:t>
            </a:r>
          </a:p>
          <a:p>
            <a:pPr marL="914400" lvl="2" indent="0">
              <a:buNone/>
            </a:pPr>
            <a:r>
              <a:rPr lang="en-GB" sz="2000" dirty="0" smtClean="0"/>
              <a:t>+44 7805 638 879</a:t>
            </a:r>
          </a:p>
          <a:p>
            <a:pPr marL="914400" lvl="2" indent="0">
              <a:buNone/>
            </a:pPr>
            <a:r>
              <a:rPr lang="en-GB" sz="2000" dirty="0" smtClean="0">
                <a:hlinkClick r:id="rId3"/>
              </a:rPr>
              <a:t>mubashir.raja@logicloud.co.uk</a:t>
            </a:r>
            <a:endParaRPr lang="en-GB" sz="2000" dirty="0" smtClean="0"/>
          </a:p>
          <a:p>
            <a:pPr marL="914400" lvl="2" indent="0">
              <a:buNone/>
            </a:pPr>
            <a:endParaRPr lang="en-GB" b="1" dirty="0" smtClean="0"/>
          </a:p>
          <a:p>
            <a:pPr marL="914400" lvl="2" indent="0">
              <a:buNone/>
            </a:pPr>
            <a:r>
              <a:rPr lang="en-GB" sz="2000" b="1" dirty="0" smtClean="0"/>
              <a:t>AMERICAS</a:t>
            </a:r>
          </a:p>
          <a:p>
            <a:pPr marL="914400" lvl="2" indent="0">
              <a:buNone/>
            </a:pPr>
            <a:r>
              <a:rPr lang="en-GB" sz="2000" dirty="0" err="1" smtClean="0"/>
              <a:t>Saqib</a:t>
            </a:r>
            <a:r>
              <a:rPr lang="en-GB" sz="2000" dirty="0" smtClean="0"/>
              <a:t> Umar</a:t>
            </a:r>
          </a:p>
          <a:p>
            <a:pPr marL="914400" lvl="2" indent="0">
              <a:buNone/>
            </a:pPr>
            <a:r>
              <a:rPr lang="en-GB" sz="2000" dirty="0" smtClean="0"/>
              <a:t>+52 331 723 6231</a:t>
            </a:r>
          </a:p>
          <a:p>
            <a:pPr marL="914400" lvl="2" indent="0">
              <a:buNone/>
            </a:pPr>
            <a:r>
              <a:rPr lang="en-GB" sz="2000" dirty="0" smtClean="0">
                <a:hlinkClick r:id="rId4"/>
              </a:rPr>
              <a:t>saqibumar@gmail</a:t>
            </a:r>
            <a:r>
              <a:rPr lang="en-GB" sz="2000" dirty="0" smtClean="0">
                <a:hlinkClick r:id="rId4"/>
              </a:rPr>
              <a:t>.com</a:t>
            </a:r>
            <a:endParaRPr lang="en-GB" sz="2000" dirty="0" smtClean="0"/>
          </a:p>
          <a:p>
            <a:pPr marL="914400" lvl="2" indent="0">
              <a:buNone/>
            </a:pPr>
            <a:endParaRPr lang="en-GB" sz="2000" dirty="0"/>
          </a:p>
        </p:txBody>
      </p:sp>
      <p:pic>
        <p:nvPicPr>
          <p:cNvPr id="5" name="Picture 3" descr="C:\Users\Mubashir\AppData\Local\Microsoft\Windows\INetCache\IE\HYPS0P0C\cogs[1]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920" y="3617640"/>
            <a:ext cx="324036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7116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Mubashir\LogiCloud\LogiCloud-Short-Logo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52928" cy="814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Software as a Service (</a:t>
            </a:r>
            <a:r>
              <a:rPr lang="en-GB" dirty="0" err="1"/>
              <a:t>Saas</a:t>
            </a:r>
            <a:r>
              <a:rPr lang="en-GB" dirty="0"/>
              <a:t>)</a:t>
            </a:r>
          </a:p>
          <a:p>
            <a:r>
              <a:rPr lang="en-GB" dirty="0"/>
              <a:t>Hosted on Cloud</a:t>
            </a:r>
          </a:p>
          <a:p>
            <a:r>
              <a:rPr lang="en-GB" dirty="0"/>
              <a:t>Tiny application footprint</a:t>
            </a:r>
          </a:p>
          <a:p>
            <a:r>
              <a:rPr lang="en-GB" dirty="0"/>
              <a:t>Your data stays within your organization</a:t>
            </a:r>
          </a:p>
          <a:p>
            <a:r>
              <a:rPr lang="en-GB" dirty="0"/>
              <a:t>High availability and resilience built-in</a:t>
            </a:r>
          </a:p>
          <a:p>
            <a:r>
              <a:rPr lang="en-GB" dirty="0"/>
              <a:t>Highly configurable</a:t>
            </a:r>
          </a:p>
          <a:p>
            <a:r>
              <a:rPr lang="en-GB" dirty="0"/>
              <a:t>Built-in support for Microsoft Excel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52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Mubashir\LogiCloud\LogiCloud-Short-Logo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52928" cy="814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Automation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Windows Task Scheduler</a:t>
            </a:r>
          </a:p>
          <a:p>
            <a:pPr lvl="1"/>
            <a:r>
              <a:rPr lang="en-GB" dirty="0"/>
              <a:t>Has to be setup on each machine</a:t>
            </a:r>
          </a:p>
          <a:p>
            <a:pPr lvl="1"/>
            <a:r>
              <a:rPr lang="en-GB" dirty="0"/>
              <a:t>Setting up same schedule on multiple machines is not easy due to resource contention</a:t>
            </a:r>
          </a:p>
          <a:p>
            <a:pPr lvl="1"/>
            <a:r>
              <a:rPr lang="en-GB" dirty="0"/>
              <a:t>No ability to create job dependency to prevent a job from running if all of its dependencies have not run</a:t>
            </a:r>
          </a:p>
          <a:p>
            <a:pPr lvl="1"/>
            <a:r>
              <a:rPr lang="en-GB" dirty="0"/>
              <a:t>Does not allow retries if one task fails </a:t>
            </a:r>
          </a:p>
          <a:p>
            <a:pPr lvl="1"/>
            <a:r>
              <a:rPr lang="en-GB" dirty="0"/>
              <a:t>Does not have the concept of scheduling window to run tasks within it</a:t>
            </a:r>
          </a:p>
          <a:p>
            <a:pPr lvl="1"/>
            <a:r>
              <a:rPr lang="en-GB" dirty="0"/>
              <a:t>Cannot detect if a task completed successfully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4435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Mubashir\LogiCloud\LogiCloud-Short-Logo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52928" cy="814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Launcher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Launcher can be hosted on multiple machines (pods) simultaneously</a:t>
            </a:r>
          </a:p>
          <a:p>
            <a:r>
              <a:rPr lang="en-GB" dirty="0"/>
              <a:t>Guarantees synchronization of jobs among the pods</a:t>
            </a:r>
          </a:p>
          <a:p>
            <a:r>
              <a:rPr lang="en-GB" dirty="0"/>
              <a:t>Detects job dependencies and runs jobs in the order defined by the scheduled time and dependency tree</a:t>
            </a:r>
          </a:p>
          <a:p>
            <a:r>
              <a:rPr lang="en-GB" dirty="0"/>
              <a:t>Ability to launch Macros directly from Excel files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5485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Mubashir\LogiCloud\LogiCloud-Short-Logo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52928" cy="814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Launcher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Pods can be taken offline and brought online seamlessly</a:t>
            </a:r>
          </a:p>
          <a:p>
            <a:r>
              <a:rPr lang="en-GB" dirty="0"/>
              <a:t>Tasks can be distributed among the pods depending on the pod workload and availability</a:t>
            </a:r>
          </a:p>
          <a:p>
            <a:r>
              <a:rPr lang="en-GB" dirty="0"/>
              <a:t>In case of failure on one pod, another pod quickly picks up the job</a:t>
            </a:r>
          </a:p>
        </p:txBody>
      </p:sp>
    </p:spTree>
    <p:extLst>
      <p:ext uri="{BB962C8B-B14F-4D97-AF65-F5344CB8AC3E}">
        <p14:creationId xmlns:p14="http://schemas.microsoft.com/office/powerpoint/2010/main" val="3046829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Mubashir\LogiCloud\LogiCloud-Short-Logo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52928" cy="814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Launcher – Front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Provided as part of service</a:t>
            </a:r>
          </a:p>
          <a:p>
            <a:r>
              <a:rPr lang="en-GB" dirty="0"/>
              <a:t>Hosted on Cloud</a:t>
            </a:r>
          </a:p>
          <a:p>
            <a:r>
              <a:rPr lang="en-GB" dirty="0"/>
              <a:t>S</a:t>
            </a:r>
            <a:r>
              <a:rPr lang="en-GB" dirty="0" smtClean="0"/>
              <a:t>hows </a:t>
            </a:r>
            <a:r>
              <a:rPr lang="en-GB" dirty="0"/>
              <a:t>the latest status of available pods</a:t>
            </a:r>
          </a:p>
          <a:p>
            <a:r>
              <a:rPr lang="en-GB" dirty="0"/>
              <a:t>S</a:t>
            </a:r>
            <a:r>
              <a:rPr lang="en-GB" dirty="0" smtClean="0"/>
              <a:t>hows </a:t>
            </a:r>
            <a:r>
              <a:rPr lang="en-GB" dirty="0"/>
              <a:t>real-time jobs status</a:t>
            </a:r>
          </a:p>
          <a:p>
            <a:r>
              <a:rPr lang="en-GB" dirty="0"/>
              <a:t>A</a:t>
            </a:r>
            <a:r>
              <a:rPr lang="en-GB" dirty="0" smtClean="0"/>
              <a:t>bility </a:t>
            </a:r>
            <a:r>
              <a:rPr lang="en-GB" dirty="0"/>
              <a:t>to launch on demand jobs</a:t>
            </a:r>
          </a:p>
        </p:txBody>
      </p:sp>
    </p:spTree>
    <p:extLst>
      <p:ext uri="{BB962C8B-B14F-4D97-AF65-F5344CB8AC3E}">
        <p14:creationId xmlns:p14="http://schemas.microsoft.com/office/powerpoint/2010/main" val="1404336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Mubashir\LogiCloud\LogiCloud-Short-Logo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52928" cy="814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Excel Based Job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1563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5536" y="1484784"/>
            <a:ext cx="8352928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330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Mubashir\LogiCloud\LogiCloud-Short-Logo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52928" cy="814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Executable Job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7188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7200" y="1547664"/>
            <a:ext cx="8147248" cy="466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665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Mubashir\LogiCloud\LogiCloud-Short-Logo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52928" cy="814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Registration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772" y="4365104"/>
            <a:ext cx="3888432" cy="1823175"/>
          </a:xfr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521647"/>
            <a:ext cx="3960440" cy="230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150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250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Launcher</vt:lpstr>
      <vt:lpstr>Introduction</vt:lpstr>
      <vt:lpstr>Automation Challenges</vt:lpstr>
      <vt:lpstr>Launcher</vt:lpstr>
      <vt:lpstr>Launcher</vt:lpstr>
      <vt:lpstr>Launcher – Front End</vt:lpstr>
      <vt:lpstr>Excel Based Job</vt:lpstr>
      <vt:lpstr>Executable Job</vt:lpstr>
      <vt:lpstr>Registration</vt:lpstr>
      <vt:lpstr>Pods Monitoring</vt:lpstr>
      <vt:lpstr>Job Status</vt:lpstr>
      <vt:lpstr>Q&amp;A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Launcher</dc:title>
  <dc:creator>Mubashir</dc:creator>
  <cp:lastModifiedBy>Basel Raja</cp:lastModifiedBy>
  <cp:revision>30</cp:revision>
  <dcterms:created xsi:type="dcterms:W3CDTF">2019-06-11T16:34:06Z</dcterms:created>
  <dcterms:modified xsi:type="dcterms:W3CDTF">2019-07-03T19:09:58Z</dcterms:modified>
</cp:coreProperties>
</file>